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2" r:id="rId4"/>
    <p:sldId id="258" r:id="rId5"/>
    <p:sldId id="257" r:id="rId6"/>
    <p:sldId id="263" r:id="rId7"/>
    <p:sldId id="265" r:id="rId8"/>
    <p:sldId id="264" r:id="rId9"/>
    <p:sldId id="268" r:id="rId10"/>
    <p:sldId id="266" r:id="rId11"/>
    <p:sldId id="272" r:id="rId12"/>
    <p:sldId id="271" r:id="rId13"/>
    <p:sldId id="267" r:id="rId14"/>
    <p:sldId id="270" r:id="rId15"/>
    <p:sldId id="261" r:id="rId16"/>
    <p:sldId id="260" r:id="rId17"/>
    <p:sldId id="269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6880A7-A004-40C5-89DB-DA0EA1FA8845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F0FE55-582B-4595-A6A6-676451D853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7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F0FE55-582B-4595-A6A6-676451D853A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36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F1528-EBA0-627F-6536-736979889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495C91-6771-A3D2-7363-8957680490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65FA5-C9A1-AA81-67FD-1B0115C8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A96D63-534F-470A-EA59-6092395E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CA671-6A93-3E3D-8B64-FA9B2B8D1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60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3FB37-C3ED-E420-9746-91D2A1CAB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D56814-D05D-EDC0-1962-9519BA126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7B51F-736A-FB5E-3BCC-247E9A18C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20419-724A-F295-2D41-CD666FD8F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121E7-753C-F64E-0032-EF97730DA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97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75E8EC-0855-A988-35F0-05ACCAE8BF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B852D-B9D0-63ED-7239-332AC0C3A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947C0-CAF9-6311-9FCC-B90D1D891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F2ADFD-16FC-5F97-FA10-E025FD350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3C7CA-0A52-6B59-3070-6C2E3B7EB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48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336A8-FF31-CB5F-2AC5-534240C41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BFB74-B898-1C14-33E4-BE7FC329D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E07DE0-FC14-06B3-F36A-19D0322EE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5BFE5-FFAA-FBAC-2032-56C27026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94874-5F15-8F0C-E33B-B0802467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08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B0E8-0B94-C5BF-DD57-C0AD7FF1C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CA525-3FC3-9B14-980F-D89C0CD60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8BA54-5F89-1720-2C76-61538FD3B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852D2-8D46-22A5-A2CD-07889F545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CC87C-DB5F-7184-010A-83C32BAA7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7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ECED6-A9D3-8A3D-8C81-52D7EF09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C7845-965A-8408-9AF7-5912D8F06D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5887F-471A-9EDC-5F43-ADBF84ADB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FF99B-CBA8-0F21-8D6E-D5DC9F1D7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1D834-5FCC-3FB1-CFB8-E3868382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53E51B-BF27-7569-E7F6-41011AB32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00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BD272-58F3-9897-D59E-47A4A8417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7B90C4-BC5E-8491-1084-ADC1DA23E0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DE7B57-1498-1888-4A89-2F41061ED3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0142A7-D15D-767C-D12B-05BA704ABC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A68C-9107-2CC5-DA9E-D1545A891F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7752A7-E8FA-3F8D-1141-943E72C50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2A022-42F4-0FC5-083A-13469F4B2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420DA9-2FE6-EC22-1A4C-9669615DE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78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7FAA9-BD38-7828-A08F-2EA0EE72D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7FFBEF-0DE5-32B5-8D4F-75B48114E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FEA07C-6ED5-D2A8-F941-CB5007EC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C8F7B6-2348-D958-CA34-59AD3CC7A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4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913945-C1E7-20B3-84D1-E9901E3E5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9AF1B5-0266-F013-1A1F-211C80914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8B1D2A-4D43-745B-82AB-398C9BCD1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817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3C98C-533A-10A0-3475-6DA29AC94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52098-9FB6-8671-11B1-B2B10CA96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2A574-0913-B0A8-543E-2C06B8BC0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0E5C5-E0E9-4637-3447-890359D44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26018-54B4-1286-8712-0CC5AEE2A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4D4AF0-3389-653E-E609-31B205DFD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290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4E332-6E50-C401-6F1A-D7E5A834F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982D25-1319-0F2B-740D-DA99968A07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7E181C-806C-9FAC-323A-829AF5C37F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454CEA-AB0D-7B16-FB6A-8DE8B53A3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C47BB-76DE-07A5-59E3-8FC71374B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F93EE4-306D-E1FD-4BA1-1ECE4301C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934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0963E1-BED4-95E8-FE61-F69BFC46B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7415B-83BF-69A4-D990-FBE863768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8E104-0C73-CBA5-C58F-1CE9B3DD16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F13004-C207-4271-89FF-57C76BE8682D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DC472B-5E9A-81A5-AD59-860245D50C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EA14A-600E-D995-70C6-16E198E2F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1C43F08-5CA3-499A-BCBB-478E44101C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065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9B4FAE-E4D1-E283-CADA-CAD8A9B97052}"/>
              </a:ext>
            </a:extLst>
          </p:cNvPr>
          <p:cNvSpPr txBox="1"/>
          <p:nvPr/>
        </p:nvSpPr>
        <p:spPr>
          <a:xfrm>
            <a:off x="349045" y="127818"/>
            <a:ext cx="84459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Structures and Algorithms 1 Lab</a:t>
            </a:r>
          </a:p>
          <a:p>
            <a:pPr algn="ctr"/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9E63DB-D0AD-310A-FA1B-C02EA3C74DAE}"/>
              </a:ext>
            </a:extLst>
          </p:cNvPr>
          <p:cNvSpPr txBox="1"/>
          <p:nvPr/>
        </p:nvSpPr>
        <p:spPr>
          <a:xfrm>
            <a:off x="248264" y="1573827"/>
            <a:ext cx="86474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 A 2D Juggling game using C++ and </a:t>
            </a:r>
            <a:r>
              <a:rPr lang="en-US" sz="3600" dirty="0" err="1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Raylib</a:t>
            </a:r>
            <a:r>
              <a:rPr lang="en-US" sz="3600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B0ED94A-46DD-C145-4AE9-2060E6BA3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443319"/>
              </p:ext>
            </p:extLst>
          </p:nvPr>
        </p:nvGraphicFramePr>
        <p:xfrm>
          <a:off x="319548" y="3330898"/>
          <a:ext cx="4139382" cy="2185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9691">
                  <a:extLst>
                    <a:ext uri="{9D8B030D-6E8A-4147-A177-3AD203B41FA5}">
                      <a16:colId xmlns:a16="http://schemas.microsoft.com/office/drawing/2014/main" val="1243880665"/>
                    </a:ext>
                  </a:extLst>
                </a:gridCol>
                <a:gridCol w="2069691">
                  <a:extLst>
                    <a:ext uri="{9D8B030D-6E8A-4147-A177-3AD203B41FA5}">
                      <a16:colId xmlns:a16="http://schemas.microsoft.com/office/drawing/2014/main" val="2357018744"/>
                    </a:ext>
                  </a:extLst>
                </a:gridCol>
              </a:tblGrid>
              <a:tr h="728412">
                <a:tc>
                  <a:txBody>
                    <a:bodyPr/>
                    <a:lstStyle/>
                    <a:p>
                      <a:r>
                        <a:rPr lang="en-US" sz="2000" dirty="0"/>
                        <a:t>Teacher’s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Designation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252760"/>
                  </a:ext>
                </a:extLst>
              </a:tr>
              <a:tr h="728412">
                <a:tc>
                  <a:txBody>
                    <a:bodyPr/>
                    <a:lstStyle/>
                    <a:p>
                      <a:r>
                        <a:rPr lang="en-US" sz="2000" dirty="0"/>
                        <a:t>Saima Siddique Tashfia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Lecturer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6691692"/>
                  </a:ext>
                </a:extLst>
              </a:tr>
              <a:tr h="728412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Sadia Afrin Urmi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Lecturer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015551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2C9CD93-37FB-34A3-010F-E81FA6B1C377}"/>
              </a:ext>
            </a:extLst>
          </p:cNvPr>
          <p:cNvSpPr txBox="1"/>
          <p:nvPr/>
        </p:nvSpPr>
        <p:spPr>
          <a:xfrm>
            <a:off x="319548" y="2898368"/>
            <a:ext cx="2040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to: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44C403F-3695-EB23-66F7-A12FE9B769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13508"/>
              </p:ext>
            </p:extLst>
          </p:nvPr>
        </p:nvGraphicFramePr>
        <p:xfrm>
          <a:off x="4685070" y="3330898"/>
          <a:ext cx="4139382" cy="12573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9691">
                  <a:extLst>
                    <a:ext uri="{9D8B030D-6E8A-4147-A177-3AD203B41FA5}">
                      <a16:colId xmlns:a16="http://schemas.microsoft.com/office/drawing/2014/main" val="3616433986"/>
                    </a:ext>
                  </a:extLst>
                </a:gridCol>
                <a:gridCol w="2069691">
                  <a:extLst>
                    <a:ext uri="{9D8B030D-6E8A-4147-A177-3AD203B41FA5}">
                      <a16:colId xmlns:a16="http://schemas.microsoft.com/office/drawing/2014/main" val="3990213983"/>
                    </a:ext>
                  </a:extLst>
                </a:gridCol>
              </a:tblGrid>
              <a:tr h="556261">
                <a:tc>
                  <a:txBody>
                    <a:bodyPr/>
                    <a:lstStyle/>
                    <a:p>
                      <a:r>
                        <a:rPr lang="en-US" sz="2000" dirty="0"/>
                        <a:t>Student’s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7339284"/>
                  </a:ext>
                </a:extLst>
              </a:tr>
              <a:tr h="556261">
                <a:tc>
                  <a:txBody>
                    <a:bodyPr/>
                    <a:lstStyle/>
                    <a:p>
                      <a:r>
                        <a:rPr lang="en-US" sz="2000" dirty="0"/>
                        <a:t>Gaus Saraf Murady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0432410005101088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2099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E058961-D55A-0ECA-719D-24F813B29F1B}"/>
              </a:ext>
            </a:extLst>
          </p:cNvPr>
          <p:cNvSpPr txBox="1"/>
          <p:nvPr/>
        </p:nvSpPr>
        <p:spPr>
          <a:xfrm>
            <a:off x="4685070" y="2937386"/>
            <a:ext cx="2040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</p:txBody>
      </p:sp>
      <p:pic>
        <p:nvPicPr>
          <p:cNvPr id="11" name="Picture 10" descr="A logo of a company&#10;&#10;AI-generated content may be incorrect.">
            <a:extLst>
              <a:ext uri="{FF2B5EF4-FFF2-40B4-BE49-F238E27FC236}">
                <a16:creationId xmlns:a16="http://schemas.microsoft.com/office/drawing/2014/main" id="{4BE6FDD3-85F9-76D3-9905-ECFD1A9EEB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1" b="20310"/>
          <a:stretch/>
        </p:blipFill>
        <p:spPr>
          <a:xfrm>
            <a:off x="4571999" y="5618589"/>
            <a:ext cx="1306173" cy="1064221"/>
          </a:xfrm>
          <a:prstGeom prst="rect">
            <a:avLst/>
          </a:prstGeom>
        </p:spPr>
      </p:pic>
      <p:pic>
        <p:nvPicPr>
          <p:cNvPr id="1028" name="Picture 4" descr="University of Information Technology and Sciences - Wikipedia">
            <a:extLst>
              <a:ext uri="{FF2B5EF4-FFF2-40B4-BE49-F238E27FC236}">
                <a16:creationId xmlns:a16="http://schemas.microsoft.com/office/drawing/2014/main" id="{ADD06C37-AAA0-177E-77F2-61902C7BA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522" y="5665961"/>
            <a:ext cx="969478" cy="96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16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A2FB0D-DB1D-D25C-734A-40BBDDA1C19B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Game Window:</a:t>
            </a:r>
            <a:endParaRPr lang="en-US" sz="4800" dirty="0">
              <a:effectLst/>
            </a:endParaRPr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09BC5F21-3C34-4682-E17D-86D6C6383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99" t="1288" r="15001" b="578"/>
          <a:stretch/>
        </p:blipFill>
        <p:spPr>
          <a:xfrm>
            <a:off x="1362456" y="1252728"/>
            <a:ext cx="6419088" cy="504748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889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1C1C56-48AA-929B-5B05-A22C61A4FE7C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Level Mechanisms:</a:t>
            </a:r>
            <a:endParaRPr lang="en-US" sz="4800" dirty="0">
              <a:effectLst/>
            </a:endParaRPr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C4D3708F-7EFE-6FB4-5867-1A8B9568A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400" r="14800" b="756"/>
          <a:stretch/>
        </p:blipFill>
        <p:spPr>
          <a:xfrm>
            <a:off x="149686" y="1922864"/>
            <a:ext cx="4649370" cy="368240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A48C7ED2-F17C-B8AA-BFF9-90EF16323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99" t="578" r="15001" b="400"/>
          <a:stretch/>
        </p:blipFill>
        <p:spPr>
          <a:xfrm>
            <a:off x="4934770" y="347027"/>
            <a:ext cx="3983306" cy="316957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594874D6-C68C-F0AF-B4F8-68579F654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00" t="756" r="14800" b="-1"/>
          <a:stretch/>
        </p:blipFill>
        <p:spPr>
          <a:xfrm>
            <a:off x="4934770" y="3570053"/>
            <a:ext cx="3983306" cy="316763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1994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7810BE-FEF2-DF2C-E84D-FF0C76E7B7E7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Code:</a:t>
            </a:r>
            <a:endParaRPr lang="en-US" sz="4800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406575-3778-F298-E537-50FBE28CA82E}"/>
              </a:ext>
            </a:extLst>
          </p:cNvPr>
          <p:cNvSpPr txBox="1"/>
          <p:nvPr/>
        </p:nvSpPr>
        <p:spPr>
          <a:xfrm>
            <a:off x="223391" y="1142559"/>
            <a:ext cx="306324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Paddle and Ball Classes: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AAF3A37-31ED-E961-5B75-73BDB99CFB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1" r="13445"/>
          <a:stretch/>
        </p:blipFill>
        <p:spPr>
          <a:xfrm>
            <a:off x="223391" y="1549334"/>
            <a:ext cx="4065146" cy="52401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3FD62A-2463-79D4-9391-60EA29294B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763" b="10081"/>
          <a:stretch/>
        </p:blipFill>
        <p:spPr>
          <a:xfrm>
            <a:off x="4362994" y="50441"/>
            <a:ext cx="4693920" cy="22399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E7BD30-7BA8-2685-DD06-7124F48B785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363" b="5587"/>
          <a:stretch/>
        </p:blipFill>
        <p:spPr>
          <a:xfrm>
            <a:off x="4779250" y="2300508"/>
            <a:ext cx="3648892" cy="1609641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9A38B21-F99A-92FD-618F-7E117A61F176}"/>
              </a:ext>
            </a:extLst>
          </p:cNvPr>
          <p:cNvSpPr/>
          <p:nvPr/>
        </p:nvSpPr>
        <p:spPr>
          <a:xfrm>
            <a:off x="2072640" y="322217"/>
            <a:ext cx="2386149" cy="3035289"/>
          </a:xfrm>
          <a:custGeom>
            <a:avLst/>
            <a:gdLst>
              <a:gd name="connsiteX0" fmla="*/ 0 w 2254523"/>
              <a:gd name="connsiteY0" fmla="*/ 2420983 h 2460523"/>
              <a:gd name="connsiteX1" fmla="*/ 2037806 w 2254523"/>
              <a:gd name="connsiteY1" fmla="*/ 2185851 h 2460523"/>
              <a:gd name="connsiteX2" fmla="*/ 2081349 w 2254523"/>
              <a:gd name="connsiteY2" fmla="*/ 365760 h 2460523"/>
              <a:gd name="connsiteX3" fmla="*/ 2246811 w 2254523"/>
              <a:gd name="connsiteY3" fmla="*/ 0 h 2460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523" h="2460523">
                <a:moveTo>
                  <a:pt x="0" y="2420983"/>
                </a:moveTo>
                <a:cubicBezTo>
                  <a:pt x="845457" y="2474685"/>
                  <a:pt x="1690914" y="2528388"/>
                  <a:pt x="2037806" y="2185851"/>
                </a:cubicBezTo>
                <a:cubicBezTo>
                  <a:pt x="2384698" y="1843314"/>
                  <a:pt x="2046515" y="730068"/>
                  <a:pt x="2081349" y="365760"/>
                </a:cubicBezTo>
                <a:cubicBezTo>
                  <a:pt x="2116183" y="1451"/>
                  <a:pt x="2293257" y="92891"/>
                  <a:pt x="2246811" y="0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EABE6D-C3D9-43FF-7640-8F3A512ADAF3}"/>
              </a:ext>
            </a:extLst>
          </p:cNvPr>
          <p:cNvSpPr/>
          <p:nvPr/>
        </p:nvSpPr>
        <p:spPr>
          <a:xfrm>
            <a:off x="1907177" y="3535329"/>
            <a:ext cx="1715589" cy="94016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based theme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B6E2D21-0895-8855-91A3-F64DC96A4A92}"/>
              </a:ext>
            </a:extLst>
          </p:cNvPr>
          <p:cNvSpPr/>
          <p:nvPr/>
        </p:nvSpPr>
        <p:spPr>
          <a:xfrm>
            <a:off x="2185851" y="2562131"/>
            <a:ext cx="2704883" cy="3316155"/>
          </a:xfrm>
          <a:custGeom>
            <a:avLst/>
            <a:gdLst>
              <a:gd name="connsiteX0" fmla="*/ 0 w 2934789"/>
              <a:gd name="connsiteY0" fmla="*/ 3152503 h 3152503"/>
              <a:gd name="connsiteX1" fmla="*/ 2107475 w 2934789"/>
              <a:gd name="connsiteY1" fmla="*/ 2734491 h 3152503"/>
              <a:gd name="connsiteX2" fmla="*/ 2351315 w 2934789"/>
              <a:gd name="connsiteY2" fmla="*/ 670560 h 3152503"/>
              <a:gd name="connsiteX3" fmla="*/ 2934789 w 2934789"/>
              <a:gd name="connsiteY3" fmla="*/ 0 h 315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34789" h="3152503">
                <a:moveTo>
                  <a:pt x="0" y="3152503"/>
                </a:moveTo>
                <a:cubicBezTo>
                  <a:pt x="857794" y="3150325"/>
                  <a:pt x="1715589" y="3148148"/>
                  <a:pt x="2107475" y="2734491"/>
                </a:cubicBezTo>
                <a:cubicBezTo>
                  <a:pt x="2499361" y="2320834"/>
                  <a:pt x="2213429" y="1126308"/>
                  <a:pt x="2351315" y="670560"/>
                </a:cubicBezTo>
                <a:cubicBezTo>
                  <a:pt x="2489201" y="214811"/>
                  <a:pt x="2711995" y="107405"/>
                  <a:pt x="2934789" y="0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72F2402-572F-6C08-7417-74005534D83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59" b="10143"/>
          <a:stretch/>
        </p:blipFill>
        <p:spPr>
          <a:xfrm>
            <a:off x="4458789" y="4005410"/>
            <a:ext cx="3827044" cy="263052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591751C-E320-7C68-9A81-9601E4C22817}"/>
              </a:ext>
            </a:extLst>
          </p:cNvPr>
          <p:cNvSpPr/>
          <p:nvPr/>
        </p:nvSpPr>
        <p:spPr>
          <a:xfrm>
            <a:off x="7236823" y="4087971"/>
            <a:ext cx="1715589" cy="94016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 Up Logic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C9F41CD7-BB41-813B-6F74-5CE4C8C3E7D8}"/>
              </a:ext>
            </a:extLst>
          </p:cNvPr>
          <p:cNvCxnSpPr>
            <a:cxnSpLocks/>
          </p:cNvCxnSpPr>
          <p:nvPr/>
        </p:nvCxnSpPr>
        <p:spPr>
          <a:xfrm flipH="1" flipV="1">
            <a:off x="7158446" y="5460274"/>
            <a:ext cx="679268" cy="41801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546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46AD1A0-514E-CB8E-0AD9-1B73572EDE49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End Game Window:</a:t>
            </a:r>
            <a:endParaRPr lang="en-US" sz="4800" dirty="0">
              <a:effectLst/>
            </a:endParaRPr>
          </a:p>
        </p:txBody>
      </p:sp>
      <p:pic>
        <p:nvPicPr>
          <p:cNvPr id="4" name="Picture 3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C8CAFF60-B039-73B4-2786-90E4585481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1" t="755" r="15000" b="1467"/>
          <a:stretch/>
        </p:blipFill>
        <p:spPr>
          <a:xfrm>
            <a:off x="1362456" y="1399031"/>
            <a:ext cx="6419088" cy="5029201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77850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A5B923-2306-F08D-15C8-ED5EA3C7ED6F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Code:</a:t>
            </a:r>
            <a:endParaRPr lang="en-US" sz="4800" dirty="0">
              <a:effectLst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DFB77A-6F9F-6B3A-7CEC-4CE114F02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13" y="1592393"/>
            <a:ext cx="4154396" cy="160839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11FE6D-14DE-1134-ED31-7E1B85BF8794}"/>
              </a:ext>
            </a:extLst>
          </p:cNvPr>
          <p:cNvSpPr txBox="1"/>
          <p:nvPr/>
        </p:nvSpPr>
        <p:spPr>
          <a:xfrm>
            <a:off x="339227" y="1220936"/>
            <a:ext cx="306324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End Game Screen Generation: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C5BE4D-C5DC-FE56-19FF-E44A9ED7D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1748" y="4476836"/>
            <a:ext cx="3906745" cy="199542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C89C1CC-9AEA-210F-E978-96217BD6DB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1748" y="240908"/>
            <a:ext cx="4065147" cy="2365322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747E667-F2F2-86DE-5323-4C7AC91C86BE}"/>
              </a:ext>
            </a:extLst>
          </p:cNvPr>
          <p:cNvSpPr/>
          <p:nvPr/>
        </p:nvSpPr>
        <p:spPr>
          <a:xfrm>
            <a:off x="7018230" y="1262742"/>
            <a:ext cx="1803553" cy="101001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Scoring and High Score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E90A35-AC8F-AB49-028C-9C0077D62D35}"/>
              </a:ext>
            </a:extLst>
          </p:cNvPr>
          <p:cNvSpPr/>
          <p:nvPr/>
        </p:nvSpPr>
        <p:spPr>
          <a:xfrm>
            <a:off x="7018230" y="5310513"/>
            <a:ext cx="1803553" cy="101001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Over Logic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FC344C-083E-8D43-FA18-634A8FCDBC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37" y="3560090"/>
            <a:ext cx="4154395" cy="14464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602863A-0625-A823-A9F6-610A0AD35DA5}"/>
              </a:ext>
            </a:extLst>
          </p:cNvPr>
          <p:cNvSpPr txBox="1"/>
          <p:nvPr/>
        </p:nvSpPr>
        <p:spPr>
          <a:xfrm>
            <a:off x="322217" y="3194330"/>
            <a:ext cx="3683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Reset Score, keep Highest Score: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1A877FC-0B67-C051-5C13-334680B8F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1748" y="2674637"/>
            <a:ext cx="4065147" cy="150072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16594B5-FFDF-A766-04B8-C50C9F0C0F1D}"/>
              </a:ext>
            </a:extLst>
          </p:cNvPr>
          <p:cNvSpPr/>
          <p:nvPr/>
        </p:nvSpPr>
        <p:spPr>
          <a:xfrm>
            <a:off x="6117680" y="3765409"/>
            <a:ext cx="2916783" cy="559695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 High Score</a:t>
            </a:r>
          </a:p>
        </p:txBody>
      </p:sp>
    </p:spTree>
    <p:extLst>
      <p:ext uri="{BB962C8B-B14F-4D97-AF65-F5344CB8AC3E}">
        <p14:creationId xmlns:p14="http://schemas.microsoft.com/office/powerpoint/2010/main" val="1061965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D55F93-89BE-9551-F813-F008CD720ED7}"/>
              </a:ext>
            </a:extLst>
          </p:cNvPr>
          <p:cNvSpPr txBox="1"/>
          <p:nvPr/>
        </p:nvSpPr>
        <p:spPr>
          <a:xfrm>
            <a:off x="1115568" y="1527048"/>
            <a:ext cx="4965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Gameplay</a:t>
            </a:r>
          </a:p>
        </p:txBody>
      </p:sp>
    </p:spTree>
    <p:extLst>
      <p:ext uri="{BB962C8B-B14F-4D97-AF65-F5344CB8AC3E}">
        <p14:creationId xmlns:p14="http://schemas.microsoft.com/office/powerpoint/2010/main" val="3950192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aylib 2D juggler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0175E73A-B0D9-65D6-CE48-84DE94805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1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AA9FA93-2C0E-AA1D-B1DF-B201A8D58FD8}"/>
              </a:ext>
            </a:extLst>
          </p:cNvPr>
          <p:cNvSpPr txBox="1"/>
          <p:nvPr/>
        </p:nvSpPr>
        <p:spPr>
          <a:xfrm>
            <a:off x="1115568" y="1527048"/>
            <a:ext cx="49651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416C5D-AB2E-C865-5DB5-27C793E52C68}"/>
              </a:ext>
            </a:extLst>
          </p:cNvPr>
          <p:cNvSpPr txBox="1"/>
          <p:nvPr/>
        </p:nvSpPr>
        <p:spPr>
          <a:xfrm>
            <a:off x="7269480" y="6345936"/>
            <a:ext cx="1975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need sleep</a:t>
            </a:r>
          </a:p>
        </p:txBody>
      </p:sp>
    </p:spTree>
    <p:extLst>
      <p:ext uri="{BB962C8B-B14F-4D97-AF65-F5344CB8AC3E}">
        <p14:creationId xmlns:p14="http://schemas.microsoft.com/office/powerpoint/2010/main" val="2244370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F57CD90F-1DFA-897B-C8D3-EDD329547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1" t="25646" r="14799" b="32933"/>
          <a:stretch/>
        </p:blipFill>
        <p:spPr>
          <a:xfrm>
            <a:off x="0" y="1906524"/>
            <a:ext cx="9134856" cy="3044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3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CC660E-1C42-1D17-8111-5A62A9A1332F}"/>
              </a:ext>
            </a:extLst>
          </p:cNvPr>
          <p:cNvSpPr txBox="1"/>
          <p:nvPr/>
        </p:nvSpPr>
        <p:spPr>
          <a:xfrm>
            <a:off x="804672" y="896112"/>
            <a:ext cx="609904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# Tools used for this project: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GitHub (for versioning)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YouTube (for tutorials)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Ralib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Framework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ChatGPT (for debugging and documentation)</a:t>
            </a:r>
          </a:p>
        </p:txBody>
      </p:sp>
    </p:spTree>
    <p:extLst>
      <p:ext uri="{BB962C8B-B14F-4D97-AF65-F5344CB8AC3E}">
        <p14:creationId xmlns:p14="http://schemas.microsoft.com/office/powerpoint/2010/main" val="3875462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ity new logo transparent PNG - StickPNG">
            <a:extLst>
              <a:ext uri="{FF2B5EF4-FFF2-40B4-BE49-F238E27FC236}">
                <a16:creationId xmlns:a16="http://schemas.microsoft.com/office/drawing/2014/main" id="{7A5EDBFC-5842-B1D4-09C0-213A95E6E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5516" y="2296478"/>
            <a:ext cx="1368988" cy="136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ownload Unreal Engine Logo in SVG Vector or PNG File Format - Logo.wine">
            <a:extLst>
              <a:ext uri="{FF2B5EF4-FFF2-40B4-BE49-F238E27FC236}">
                <a16:creationId xmlns:a16="http://schemas.microsoft.com/office/drawing/2014/main" id="{D104487D-9354-5C15-A909-1BB64C0698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99" r="29815" b="32355"/>
          <a:stretch/>
        </p:blipFill>
        <p:spPr bwMode="auto">
          <a:xfrm>
            <a:off x="6874504" y="1785201"/>
            <a:ext cx="1681314" cy="1954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File type light gamemaker - Free vector icons on creazilla.com">
            <a:extLst>
              <a:ext uri="{FF2B5EF4-FFF2-40B4-BE49-F238E27FC236}">
                <a16:creationId xmlns:a16="http://schemas.microsoft.com/office/drawing/2014/main" id="{BB97C205-209D-4ADB-D417-5540BA985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8010" y="3740061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Source Engine Logo Download - AI - All Vector Logo">
            <a:extLst>
              <a:ext uri="{FF2B5EF4-FFF2-40B4-BE49-F238E27FC236}">
                <a16:creationId xmlns:a16="http://schemas.microsoft.com/office/drawing/2014/main" id="{15909BB3-A1E6-F036-D448-2DA403ABCF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8" r="10592" b="24655"/>
          <a:stretch/>
        </p:blipFill>
        <p:spPr bwMode="auto">
          <a:xfrm>
            <a:off x="7071148" y="3846535"/>
            <a:ext cx="1954864" cy="1027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4FFF2D4-CE84-0EC3-E82E-528CAE40819A}"/>
              </a:ext>
            </a:extLst>
          </p:cNvPr>
          <p:cNvGrpSpPr/>
          <p:nvPr/>
        </p:nvGrpSpPr>
        <p:grpSpPr>
          <a:xfrm>
            <a:off x="968504" y="1258907"/>
            <a:ext cx="4134438" cy="4534422"/>
            <a:chOff x="2777639" y="2441566"/>
            <a:chExt cx="4134438" cy="4534422"/>
          </a:xfrm>
        </p:grpSpPr>
        <p:pic>
          <p:nvPicPr>
            <p:cNvPr id="2062" name="Picture 14" descr="Press Kit – Godot Engine">
              <a:extLst>
                <a:ext uri="{FF2B5EF4-FFF2-40B4-BE49-F238E27FC236}">
                  <a16:creationId xmlns:a16="http://schemas.microsoft.com/office/drawing/2014/main" id="{CBE070B2-72B5-8BE0-D943-E872B91379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7639" y="2872420"/>
              <a:ext cx="3588722" cy="41035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499299D-42A4-4FED-0420-64A1B7846CF3}"/>
                </a:ext>
              </a:extLst>
            </p:cNvPr>
            <p:cNvSpPr txBox="1"/>
            <p:nvPr/>
          </p:nvSpPr>
          <p:spPr>
            <a:xfrm rot="1037240">
              <a:off x="4402395" y="2441566"/>
              <a:ext cx="33921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6000" dirty="0"/>
                <a:t>👑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18FE724-D8EB-8DC3-DEFA-AE101B24FF0F}"/>
                </a:ext>
              </a:extLst>
            </p:cNvPr>
            <p:cNvSpPr txBox="1"/>
            <p:nvPr/>
          </p:nvSpPr>
          <p:spPr>
            <a:xfrm>
              <a:off x="5525729" y="2961470"/>
              <a:ext cx="13863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(this crown is just an emoji)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E0D3D85-669E-D8DE-5DB8-4061298249A5}"/>
              </a:ext>
            </a:extLst>
          </p:cNvPr>
          <p:cNvSpPr txBox="1"/>
          <p:nvPr/>
        </p:nvSpPr>
        <p:spPr>
          <a:xfrm>
            <a:off x="804672" y="530352"/>
            <a:ext cx="6099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Some popular Game Engines:</a:t>
            </a:r>
            <a:endParaRPr lang="en-US" sz="4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55214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057C78-D75F-2E70-D742-8B927EB73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22171"/>
            <a:ext cx="9162849" cy="44358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9EAB86-8DFC-0E40-8C5D-881A8CAE9305}"/>
              </a:ext>
            </a:extLst>
          </p:cNvPr>
          <p:cNvSpPr txBox="1"/>
          <p:nvPr/>
        </p:nvSpPr>
        <p:spPr>
          <a:xfrm>
            <a:off x="260603" y="356616"/>
            <a:ext cx="86227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“Projekt J.E.N.O.V.A is a comprehensive series of extension libraries for the Godot 4 Game Engine expanding its capabilities with cutting-edge technologies”</a:t>
            </a:r>
          </a:p>
          <a:p>
            <a:endParaRPr lang="en-US" b="1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PROJEKT JENOVA  @ GitHub</a:t>
            </a:r>
          </a:p>
        </p:txBody>
      </p:sp>
    </p:spTree>
    <p:extLst>
      <p:ext uri="{BB962C8B-B14F-4D97-AF65-F5344CB8AC3E}">
        <p14:creationId xmlns:p14="http://schemas.microsoft.com/office/powerpoint/2010/main" val="4050272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E9050D9-5AB3-99E6-4601-D962016D1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86000"/>
            <a:ext cx="9144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16787F4-9E07-8690-FB7C-A525A25926A9}"/>
              </a:ext>
            </a:extLst>
          </p:cNvPr>
          <p:cNvSpPr txBox="1"/>
          <p:nvPr/>
        </p:nvSpPr>
        <p:spPr>
          <a:xfrm>
            <a:off x="384048" y="521208"/>
            <a:ext cx="837590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“</a:t>
            </a:r>
            <a:r>
              <a:rPr lang="en-US" sz="2400" b="1" i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raylib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is a simple and easy-to-use library to enjoy videogames programming.”</a:t>
            </a:r>
          </a:p>
          <a:p>
            <a:endParaRPr lang="en-US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algn="r"/>
            <a:r>
              <a:rPr lang="en-US" b="1" i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- www.raylib.com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3351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747E67-E4CD-3571-C1DE-71BE2729420F}"/>
              </a:ext>
            </a:extLst>
          </p:cNvPr>
          <p:cNvSpPr txBox="1"/>
          <p:nvPr/>
        </p:nvSpPr>
        <p:spPr>
          <a:xfrm>
            <a:off x="804672" y="896112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Code and Screenshots of the Project</a:t>
            </a:r>
            <a:endParaRPr lang="en-US" sz="4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0307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F42BCC27-724F-3441-681D-2D85928B2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0" t="756" r="15001" b="933"/>
          <a:stretch/>
        </p:blipFill>
        <p:spPr>
          <a:xfrm>
            <a:off x="1330452" y="1243584"/>
            <a:ext cx="6483096" cy="511434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7FA973-5E92-120F-4625-EEC7EECAE073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Main Menu / Title Screen:</a:t>
            </a:r>
            <a:endParaRPr lang="en-US" sz="4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69351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B8E27D7-D993-248E-0E8D-AA78CA3F0A29}"/>
              </a:ext>
            </a:extLst>
          </p:cNvPr>
          <p:cNvSpPr txBox="1"/>
          <p:nvPr/>
        </p:nvSpPr>
        <p:spPr>
          <a:xfrm>
            <a:off x="4330759" y="220220"/>
            <a:ext cx="4606942" cy="6514456"/>
          </a:xfrm>
          <a:prstGeom prst="rect">
            <a:avLst/>
          </a:prstGeom>
          <a:solidFill>
            <a:srgbClr val="1E1E1E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E5455B-6E0A-6816-E05E-D11DA5C881AB}"/>
              </a:ext>
            </a:extLst>
          </p:cNvPr>
          <p:cNvSpPr txBox="1"/>
          <p:nvPr/>
        </p:nvSpPr>
        <p:spPr>
          <a:xfrm>
            <a:off x="804672" y="557784"/>
            <a:ext cx="6483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l" rtl="0" eaLnBrk="1" latinLnBrk="0" hangingPunct="1"/>
            <a:r>
              <a:rPr lang="en-US" sz="3200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# Code:</a:t>
            </a:r>
            <a:endParaRPr lang="en-US" sz="4800" dirty="0">
              <a:effectLst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0CDA69-BEAC-96B4-DA23-49293E63900F}"/>
              </a:ext>
            </a:extLst>
          </p:cNvPr>
          <p:cNvGrpSpPr/>
          <p:nvPr/>
        </p:nvGrpSpPr>
        <p:grpSpPr>
          <a:xfrm>
            <a:off x="206299" y="1587137"/>
            <a:ext cx="4065146" cy="5202390"/>
            <a:chOff x="2003857" y="1142559"/>
            <a:chExt cx="4120638" cy="527340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CB802AE-21A3-B698-25C7-834483F2A4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023" r="29140" b="16784"/>
            <a:stretch/>
          </p:blipFill>
          <p:spPr>
            <a:xfrm>
              <a:off x="2003857" y="1142559"/>
              <a:ext cx="4120638" cy="207698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60FBC61-E54A-B8DD-3811-88E4EBC868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26810"/>
            <a:stretch/>
          </p:blipFill>
          <p:spPr>
            <a:xfrm>
              <a:off x="2003857" y="3219543"/>
              <a:ext cx="4120638" cy="3196422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1829421-480D-C08F-4CC2-BBB3DEE3E849}"/>
              </a:ext>
            </a:extLst>
          </p:cNvPr>
          <p:cNvSpPr txBox="1"/>
          <p:nvPr/>
        </p:nvSpPr>
        <p:spPr>
          <a:xfrm>
            <a:off x="324612" y="1142559"/>
            <a:ext cx="306324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 and Main Function: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5AC08AF-7D1F-5EFF-F560-F47A978F9C7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-156" r="33259" b="3986"/>
          <a:stretch/>
        </p:blipFill>
        <p:spPr>
          <a:xfrm>
            <a:off x="4330759" y="220220"/>
            <a:ext cx="3725105" cy="136691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9EAC9AF-394D-0434-69DC-B55B766031B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342" r="31833" b="1796"/>
          <a:stretch/>
        </p:blipFill>
        <p:spPr>
          <a:xfrm>
            <a:off x="4330759" y="3851413"/>
            <a:ext cx="3615377" cy="288326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EC970B-67B7-7331-2849-A28FFA11E09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5279"/>
          <a:stretch/>
        </p:blipFill>
        <p:spPr>
          <a:xfrm>
            <a:off x="4330759" y="1587136"/>
            <a:ext cx="4606942" cy="2264277"/>
          </a:xfrm>
          <a:prstGeom prst="rect">
            <a:avLst/>
          </a:prstGeo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2AE5FDA-C003-2049-680A-F2EF10CB124E}"/>
              </a:ext>
            </a:extLst>
          </p:cNvPr>
          <p:cNvSpPr/>
          <p:nvPr/>
        </p:nvSpPr>
        <p:spPr>
          <a:xfrm>
            <a:off x="1628503" y="426720"/>
            <a:ext cx="3074126" cy="4232366"/>
          </a:xfrm>
          <a:custGeom>
            <a:avLst/>
            <a:gdLst>
              <a:gd name="connsiteX0" fmla="*/ 0 w 3074126"/>
              <a:gd name="connsiteY0" fmla="*/ 4232366 h 4232366"/>
              <a:gd name="connsiteX1" fmla="*/ 2177143 w 3074126"/>
              <a:gd name="connsiteY1" fmla="*/ 3492137 h 4232366"/>
              <a:gd name="connsiteX2" fmla="*/ 2351314 w 3074126"/>
              <a:gd name="connsiteY2" fmla="*/ 679269 h 4232366"/>
              <a:gd name="connsiteX3" fmla="*/ 3074126 w 3074126"/>
              <a:gd name="connsiteY3" fmla="*/ 0 h 423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4126" h="4232366">
                <a:moveTo>
                  <a:pt x="0" y="4232366"/>
                </a:moveTo>
                <a:cubicBezTo>
                  <a:pt x="892628" y="4158343"/>
                  <a:pt x="1785257" y="4084320"/>
                  <a:pt x="2177143" y="3492137"/>
                </a:cubicBezTo>
                <a:cubicBezTo>
                  <a:pt x="2569029" y="2899954"/>
                  <a:pt x="2201817" y="1261292"/>
                  <a:pt x="2351314" y="679269"/>
                </a:cubicBezTo>
                <a:cubicBezTo>
                  <a:pt x="2500811" y="97246"/>
                  <a:pt x="2962366" y="121920"/>
                  <a:pt x="3074126" y="0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EF803841-F1F4-A394-346F-30EA3AEEBF3E}"/>
              </a:ext>
            </a:extLst>
          </p:cNvPr>
          <p:cNvSpPr/>
          <p:nvPr/>
        </p:nvSpPr>
        <p:spPr>
          <a:xfrm>
            <a:off x="2168433" y="1868352"/>
            <a:ext cx="2834641" cy="2997234"/>
          </a:xfrm>
          <a:custGeom>
            <a:avLst/>
            <a:gdLst>
              <a:gd name="connsiteX0" fmla="*/ 0 w 3074126"/>
              <a:gd name="connsiteY0" fmla="*/ 4232366 h 4232366"/>
              <a:gd name="connsiteX1" fmla="*/ 2177143 w 3074126"/>
              <a:gd name="connsiteY1" fmla="*/ 3492137 h 4232366"/>
              <a:gd name="connsiteX2" fmla="*/ 2351314 w 3074126"/>
              <a:gd name="connsiteY2" fmla="*/ 679269 h 4232366"/>
              <a:gd name="connsiteX3" fmla="*/ 3074126 w 3074126"/>
              <a:gd name="connsiteY3" fmla="*/ 0 h 4232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4126" h="4232366">
                <a:moveTo>
                  <a:pt x="0" y="4232366"/>
                </a:moveTo>
                <a:cubicBezTo>
                  <a:pt x="892628" y="4158343"/>
                  <a:pt x="1785257" y="4084320"/>
                  <a:pt x="2177143" y="3492137"/>
                </a:cubicBezTo>
                <a:cubicBezTo>
                  <a:pt x="2569029" y="2899954"/>
                  <a:pt x="2201817" y="1261292"/>
                  <a:pt x="2351314" y="679269"/>
                </a:cubicBezTo>
                <a:cubicBezTo>
                  <a:pt x="2500811" y="97246"/>
                  <a:pt x="2962366" y="121920"/>
                  <a:pt x="3074126" y="0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5E5C616-ADF9-7EAB-4131-625377CE3815}"/>
              </a:ext>
            </a:extLst>
          </p:cNvPr>
          <p:cNvSpPr/>
          <p:nvPr/>
        </p:nvSpPr>
        <p:spPr>
          <a:xfrm>
            <a:off x="1524000" y="4132628"/>
            <a:ext cx="3479074" cy="1983062"/>
          </a:xfrm>
          <a:custGeom>
            <a:avLst/>
            <a:gdLst>
              <a:gd name="connsiteX0" fmla="*/ 0 w 3422469"/>
              <a:gd name="connsiteY0" fmla="*/ 1280160 h 2131369"/>
              <a:gd name="connsiteX1" fmla="*/ 2368732 w 3422469"/>
              <a:gd name="connsiteY1" fmla="*/ 2081348 h 2131369"/>
              <a:gd name="connsiteX2" fmla="*/ 3422469 w 3422469"/>
              <a:gd name="connsiteY2" fmla="*/ 0 h 2131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2469" h="2131369">
                <a:moveTo>
                  <a:pt x="0" y="1280160"/>
                </a:moveTo>
                <a:cubicBezTo>
                  <a:pt x="899160" y="1787434"/>
                  <a:pt x="1798321" y="2294708"/>
                  <a:pt x="2368732" y="2081348"/>
                </a:cubicBezTo>
                <a:cubicBezTo>
                  <a:pt x="2939143" y="1867988"/>
                  <a:pt x="3180806" y="933994"/>
                  <a:pt x="3422469" y="0"/>
                </a:cubicBezTo>
              </a:path>
            </a:pathLst>
          </a:custGeom>
          <a:noFill/>
          <a:ln w="762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5C46AA5C-5491-9568-B958-F1DA6E42EFEF}"/>
              </a:ext>
            </a:extLst>
          </p:cNvPr>
          <p:cNvSpPr/>
          <p:nvPr/>
        </p:nvSpPr>
        <p:spPr>
          <a:xfrm>
            <a:off x="6331131" y="4659086"/>
            <a:ext cx="1896823" cy="902183"/>
          </a:xfrm>
          <a:custGeom>
            <a:avLst/>
            <a:gdLst>
              <a:gd name="connsiteX0" fmla="*/ 1837509 w 1837509"/>
              <a:gd name="connsiteY0" fmla="*/ 0 h 823806"/>
              <a:gd name="connsiteX1" fmla="*/ 1280160 w 1837509"/>
              <a:gd name="connsiteY1" fmla="*/ 757646 h 823806"/>
              <a:gd name="connsiteX2" fmla="*/ 0 w 1837509"/>
              <a:gd name="connsiteY2" fmla="*/ 775063 h 823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37509" h="823806">
                <a:moveTo>
                  <a:pt x="1837509" y="0"/>
                </a:moveTo>
                <a:cubicBezTo>
                  <a:pt x="1711960" y="314234"/>
                  <a:pt x="1586411" y="628469"/>
                  <a:pt x="1280160" y="757646"/>
                </a:cubicBezTo>
                <a:cubicBezTo>
                  <a:pt x="973908" y="886823"/>
                  <a:pt x="204651" y="789577"/>
                  <a:pt x="0" y="775063"/>
                </a:cubicBezTo>
              </a:path>
            </a:pathLst>
          </a:custGeom>
          <a:noFill/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D6F9AB7-2C6E-10D8-2BDF-B1BD95220B57}"/>
              </a:ext>
            </a:extLst>
          </p:cNvPr>
          <p:cNvSpPr/>
          <p:nvPr/>
        </p:nvSpPr>
        <p:spPr>
          <a:xfrm>
            <a:off x="7045234" y="3636151"/>
            <a:ext cx="2037806" cy="111002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Generates Menu Screen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1FF4C834-1612-DE99-B696-81573E9E5C4D}"/>
              </a:ext>
            </a:extLst>
          </p:cNvPr>
          <p:cNvCxnSpPr>
            <a:cxnSpLocks/>
          </p:cNvCxnSpPr>
          <p:nvPr/>
        </p:nvCxnSpPr>
        <p:spPr>
          <a:xfrm flipH="1" flipV="1">
            <a:off x="6331131" y="962846"/>
            <a:ext cx="1254035" cy="27377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AB8EAF27-56AC-2FA6-3721-F464CF7E7A9B}"/>
              </a:ext>
            </a:extLst>
          </p:cNvPr>
          <p:cNvSpPr/>
          <p:nvPr/>
        </p:nvSpPr>
        <p:spPr>
          <a:xfrm>
            <a:off x="7412953" y="920070"/>
            <a:ext cx="1302367" cy="80767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 Loop</a:t>
            </a:r>
          </a:p>
        </p:txBody>
      </p:sp>
    </p:spTree>
    <p:extLst>
      <p:ext uri="{BB962C8B-B14F-4D97-AF65-F5344CB8AC3E}">
        <p14:creationId xmlns:p14="http://schemas.microsoft.com/office/powerpoint/2010/main" val="1997219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231</Words>
  <Application>Microsoft Office PowerPoint</Application>
  <PresentationFormat>On-screen Show (4:3)</PresentationFormat>
  <Paragraphs>54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Aptos</vt:lpstr>
      <vt:lpstr>Aptos Display</vt:lpstr>
      <vt:lpstr>Arial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GAUS SARAF MURADY</dc:creator>
  <cp:lastModifiedBy>GAUS SARAF MURADY</cp:lastModifiedBy>
  <cp:revision>43</cp:revision>
  <dcterms:created xsi:type="dcterms:W3CDTF">2025-05-26T12:05:40Z</dcterms:created>
  <dcterms:modified xsi:type="dcterms:W3CDTF">2025-05-28T20:17:37Z</dcterms:modified>
</cp:coreProperties>
</file>

<file path=docProps/thumbnail.jpeg>
</file>